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286000"/>
            <a:ext cx="12191695" cy="256032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731520"/>
            <a:ext cx="121916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0" b="0">
                <a:solidFill>
                  <a:srgbClr val="FFFFFF"/>
                </a:solidFill>
              </a:defRPr>
            </a:pPr>
            <a:r>
              <a:t>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468880"/>
            <a:ext cx="121916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普通人篮球进阶学习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657600"/>
            <a:ext cx="121916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600" b="0">
                <a:solidFill>
                  <a:srgbClr val="FFE0CC"/>
                </a:solidFill>
              </a:defRPr>
            </a:pPr>
            <a:r>
              <a:t>从基础到实战 · 系统提升你的篮球水平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🔥  第八章：实战心理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</a:defRPr>
            </a:pPr>
            <a:r>
              <a:t>心态决定上限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自信出手：训练时的信心带到比赛中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7889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失误管理：不要因一次失误影响整场发挥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5661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关键球处理：深呼吸，回到基本动作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团队合作：传球也是强大能力的体现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12064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享受比赛：篮球是快乐的，别给自己太大压力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89787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赛前准备：充足热身 + 心理预演关键场景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📅  每周训练计划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645920"/>
            <a:ext cx="1645920" cy="59436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周一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26080" y="164592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FFFFFF"/>
                </a:solidFill>
              </a:defRPr>
            </a:pPr>
            <a:r>
              <a:t>运球专项 + 投篮训练（1.5h）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2359152"/>
            <a:ext cx="1645920" cy="59436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359152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周二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359152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FFFFFF"/>
                </a:solidFill>
              </a:defRPr>
            </a:pPr>
            <a:r>
              <a:t>体能训练（耐力+核心）（1h）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072384"/>
            <a:ext cx="1645920" cy="59436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3072384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周三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6080" y="3072384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FFFFFF"/>
                </a:solidFill>
              </a:defRPr>
            </a:pPr>
            <a:r>
              <a:t>突破上篮 + 防守滑步（1.5h）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400" y="3785616"/>
            <a:ext cx="1645920" cy="59436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785616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周四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3785616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FFFFFF"/>
                </a:solidFill>
              </a:defRPr>
            </a:pPr>
            <a:r>
              <a:t>休息 / 轻度拉伸恢复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4498848"/>
            <a:ext cx="1645920" cy="59436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498848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周五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6080" y="4498848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FFFFFF"/>
                </a:solidFill>
              </a:defRPr>
            </a:pPr>
            <a:r>
              <a:t>投篮训练 + 战术跑位（1.5h）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4400" y="5212080"/>
            <a:ext cx="1645920" cy="59436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212080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周六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26080" y="521208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FFFFFF"/>
                </a:solidFill>
              </a:defRPr>
            </a:pPr>
            <a:r>
              <a:t>实战对抗 / 半场比赛（2h）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4400" y="5925312"/>
            <a:ext cx="1645920" cy="59436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4400" y="5925312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周日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26080" y="5925312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FFFFFF"/>
                </a:solidFill>
              </a:defRPr>
            </a:pPr>
            <a:r>
              <a:t>自由活动 / 比赛录像学习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286000"/>
            <a:ext cx="12191695" cy="256032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914400"/>
            <a:ext cx="121916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0" b="0">
                <a:solidFill>
                  <a:srgbClr val="FFFFFF"/>
                </a:solidFill>
              </a:defRPr>
            </a:pPr>
            <a:r>
              <a:t>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468880"/>
            <a:ext cx="121916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坚持训练，享受篮球！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657600"/>
            <a:ext cx="121916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600" b="0">
                <a:solidFill>
                  <a:srgbClr val="FFE0CC"/>
                </a:solidFill>
              </a:defRPr>
            </a:pPr>
            <a:r>
              <a:t>每个人都是从普通开始，进阶只是时间问题 💪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📋  课程目录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</a:defRPr>
            </a:pPr>
            <a:r>
              <a:t>循序渐进，稳步提升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第一章：运球基本功——打好地基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7889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第二章：投篮技术——精准制胜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5661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第三章：突破与上篮——撕裂防线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第四章：防守技巧——铜墙铁壁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12064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第五章：篮板球意识——制空权争夺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89787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第六章：战术意识——用脑子打球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667511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第七章：体能训练——为技术护航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745235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第八章：实战心理——关键球不手软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🏀  第一章：运球基本功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</a:defRPr>
            </a:pPr>
            <a:r>
              <a:t>一切技术的起点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原地运球：大力运球训练，左右手各200次/组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7889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体前变向：降低重心，节奏变化是关键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5661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背后运球：保护球+过人的双重武器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胯下运球：行进间胯下，培养球感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12064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每日训练：10分钟热身 + 15分钟专项运球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89787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进阶目标：不看球运球，运球同时观察全场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🎯  第二章：投篮技术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</a:defRPr>
            </a:pPr>
            <a:r>
              <a:t>投篮是最稳定的得分方式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姿势矫正：BEEF原则（Balance/Eyes/Elbow/Follow-through）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7889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近距离打板：先从篮下打板开始建立信心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5661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中距离跳投：关注起跳时机和出手点的一致性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三分球：不要急于拉远距离，从线内一步开始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12064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罚球：70%以上的罚球命中率是及格线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89787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训练方法：每天100次投篮，记录命中率变化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⚡  第三章：突破与上篮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</a:defRPr>
            </a:pPr>
            <a:r>
              <a:t>突破是最好的创造机会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第一步爆发力：降重心+大步幅+快速蹬地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7889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三威胁姿势：随时可以投、传、突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5661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欧洲步：改变节奏，迷惑防守者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反手上篮：掌握左手反手，多一种终结方式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12064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抛投：面对高大防守者的利器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89787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训练重点：左右手都要练，避免偏科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🛡️  第四章：防守技巧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</a:defRPr>
            </a:pPr>
            <a:r>
              <a:t>防守赢得总冠军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防守站位：降低重心，双脚与肩同宽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7889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滑步训练：横向移动速度决定防守质量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5661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判断对手习惯：观察惯用手、常用动作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卡位与挡拆防守：团队防守的基础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12064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不犯规的有效防守：用脚步而非用手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89787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训练方法：每日10分钟滑步 + 1v1对抗练习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💪  第五章：篮板球意识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</a:defRPr>
            </a:pPr>
            <a:r>
              <a:t>得篮板者得天下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卡位优先：身体先到位，再伸手抢球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7889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判断落点：观察投篮弧度和旋转方向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5661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进攻篮板：冲抢意识 + 二次进攻能力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防守篮板：转身卡位 → 保护球 → 一传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12064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弹跳训练：深蹲、跳箱、连续起跳练习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89787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意识培养：每投必抢，养成习惯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🧠  第六章：战术意识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</a:defRPr>
            </a:pPr>
            <a:r>
              <a:t>用脑子打球比用身体更高效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跑位意识：空切、挡拆后外弹、底角站位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7889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传球视野：先看篮筐，再看队友，最后才运球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5661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挡拆配合：挡拆是野球场最实用的战术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快攻意识：抢到篮板第一时间冲刺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12064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阅读防守：发现对手弱点，针对性攻击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89787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多看比赛录像：学习职业球员的跑位和选择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6B35"/>
                </a:solidFill>
              </a:defRPr>
            </a:pPr>
            <a:r>
              <a:t>🏃  第七章：体能训练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188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</a:defRPr>
            </a:pPr>
            <a:r>
              <a:t>没有体能，技术都是空谈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耐力：慢跑3-5公里 + 折返跑（17趟/组）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7889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核心力量：平板支撑、俄罗斯转体、仰卧起坐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5661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下肢力量：深蹲、弓步蹲、提踵训练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爆发力：跳绳、纵跳训练、短距离冲刺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12064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柔韧性：训练前后各10分钟拉伸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897879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 b="0">
                <a:solidFill>
                  <a:srgbClr val="FFFFFF"/>
                </a:solidFill>
              </a:defRPr>
            </a:pPr>
            <a:r>
              <a:t>🏀  训练频率：每周3-4次体能，与篮球训练交替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